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5202B-72D4-808E-80C9-F5C401F9A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20C0F-C14B-FFC2-F929-DC3BD5CD74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C989B-4131-0728-09CE-F89EE465B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E5883-2CD4-96E7-85A9-AA5D6A75D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597DB-B314-BB29-CB19-8CC6E061E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4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0E471-95D6-0AB1-6BB6-B3C764E01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E97CF5-B96C-F303-3059-03C3E3102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6CABF-98B9-1DCE-A201-1A3E21FE0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3DB7D-9412-F402-4AD9-BA46E891A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B1533-A8F0-7300-32FA-8CA7F62F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686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808A9-8E63-7663-8013-93B7A47D93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B238B2-FCDF-58B8-7F0B-4FD577783B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31796-D571-72A6-0D3D-3A5C75438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FA23A-525C-B1B5-7ECD-B79BB917C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AB5F0-890E-82BA-4AB1-B8A259D12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34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0DDA1-92F7-F5E7-A946-C5F106325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2E593-8CAD-1E59-C644-413C95492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9216B-9B72-3F2B-BE12-E3A08F5A0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2C8EF-17C1-5706-DBDE-50FF54121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03A5A-E2C6-26AE-3A3F-290C44C62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260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B82F0-19DE-3151-CB43-DF3BFAE3C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E968A-C16B-F47B-3524-133B506ED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997E5-5A28-5EC7-14D3-D74A4EDF9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BD8C3-29FA-61C9-E6C9-A70FC3F7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4D84B-3842-E9F9-E04A-E9323F24B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76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42957-6DD0-882F-6FC5-12CDFC7DB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21096-679F-777B-7DBC-3127A4E9C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2A1BAD-7375-C902-5285-4EE9C95138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AE45FA-9596-B27A-4A49-4B674B942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8231D3-F9DC-1FE0-3E11-186DE8570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3136C-8744-E39A-BFE8-8B46D2E4D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46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ED2C3-2C5A-007A-1746-672A337A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01262D-9AB8-2ABF-430F-082B02512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9D3DA-D6F4-50FA-DC08-C319C9569C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A0B736-C42D-073E-91E3-E3BCC60192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1DFC65-25AE-2341-2E35-B7071CE7B0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30A79B-DB48-85B9-CA28-1933AE9B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735062-8571-4338-176A-B8386A7AA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8763BE-9C6E-7261-E7F7-EAD79E123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834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0087C-7F2C-56BF-ABC6-13021D4CF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9D137A-73F8-C6BE-8C6E-A97CBAC4E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0F5612-7295-9791-114A-0524AA0A1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A87848-9AC1-079F-EFD3-A10790D11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54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38754C-22E5-F6E3-EA03-499AD589F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1DC72-C047-7DEB-5758-522C587D8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29B762-6B1A-2A8D-6366-C56858E49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63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1CE84-9AC2-E607-8DFE-BA32A1515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93C8E-F6D5-3E6F-3652-C96640C9A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675673-9B8C-8788-5DC4-5C2298127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23A8C-E3B6-4968-AE43-B9523EB29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EDFC6-FF73-AA6F-386B-5FF9318D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1BD72E-552E-E848-E60D-864726674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03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DCDB8-4EDE-FDCF-9F64-33649215D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05A521-4496-843B-6FD3-B21E67A5D5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33EE8-DC61-4E37-1169-DF46C429B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178688-37ED-6178-D572-16753D41D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5A5CD8-331D-1996-E063-9FD73C8F0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281025-850A-868D-B44B-A91F5F466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0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C2C34B-0BCB-9031-F8F9-5ABB95348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30203-EFFA-D780-569E-9B4273042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083FB-8441-C4B4-4545-C75101FF40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F2E5C2-8F75-4169-B2B1-686877CDC679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A7FC7-5B0C-CC0E-6A82-B3DF0ABCD2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CFB9C-7676-A806-4459-4DE73CB69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BA59CE-AA24-4C65-98A5-A42A1C416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9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12C03F-7C5C-BB41-EDF4-A5489CA62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9781"/>
            <a:ext cx="12192000" cy="547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6260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209504-391E-66B2-1C0C-61472DDFC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227"/>
          <a:stretch/>
        </p:blipFill>
        <p:spPr>
          <a:xfrm>
            <a:off x="342900" y="973255"/>
            <a:ext cx="11310938" cy="491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4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966BC0-1682-53CB-753C-EA3DD4129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34" y="235026"/>
            <a:ext cx="11445641" cy="662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5876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3F6799-000A-B854-3B8D-6D5B80A5B8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83" t="3208" r="12341"/>
          <a:stretch/>
        </p:blipFill>
        <p:spPr>
          <a:xfrm>
            <a:off x="90487" y="1346784"/>
            <a:ext cx="8405813" cy="41644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8270A0-660F-77C2-6F01-75CE45CA8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023" y="833437"/>
            <a:ext cx="3379683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291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محمود محمد طلال محمد</dc:creator>
  <cp:lastModifiedBy>محمود محمد طلال محمد</cp:lastModifiedBy>
  <cp:revision>1</cp:revision>
  <dcterms:created xsi:type="dcterms:W3CDTF">2024-08-23T00:17:50Z</dcterms:created>
  <dcterms:modified xsi:type="dcterms:W3CDTF">2024-08-23T00:27:21Z</dcterms:modified>
</cp:coreProperties>
</file>

<file path=docProps/thumbnail.jpeg>
</file>